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8" r:id="rId6"/>
    <p:sldId id="259" r:id="rId7"/>
    <p:sldId id="264" r:id="rId8"/>
    <p:sldId id="263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3" autoAdjust="0"/>
    <p:restoredTop sz="94660"/>
  </p:normalViewPr>
  <p:slideViewPr>
    <p:cSldViewPr>
      <p:cViewPr varScale="1">
        <p:scale>
          <a:sx n="111" d="100"/>
          <a:sy n="111" d="100"/>
        </p:scale>
        <p:origin x="2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09DC4D6-251A-4E32-9F58-5EF63A864BC7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8457CA08-D0DF-4B92-803D-2F678DDCE2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33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FE1E7E57-1F10-4268-99D2-CEDBAC6DAB5A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1D2386A3-2E31-4C9B-B0BE-45709ADB9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2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multiple</a:t>
            </a:r>
            <a:r>
              <a:rPr lang="en-US" baseline="0" dirty="0" smtClean="0"/>
              <a:t> points, if necessary.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brief bullets and discuss</a:t>
            </a:r>
            <a:r>
              <a:rPr lang="en-US" baseline="0" dirty="0" smtClean="0"/>
              <a:t> details verbally.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brief bullets and discuss</a:t>
            </a:r>
            <a:r>
              <a:rPr lang="en-US" baseline="0" dirty="0" smtClean="0"/>
              <a:t> details verbally.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619FADA7-12A5-4168-87FD-0A7BA931419B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5A2C-8CF9-418C-929E-59F23F70E5F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9BAF-DF50-49A9-A24B-E772F34D4EE8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9F9C-0FE7-4725-BBF1-3A439DEFF6B8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2ABE-290F-4556-9BE6-EA283C4356C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37221-B4EC-499E-8F13-52A4FCD99E36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F042D-FBEA-40C8-ACF1-388DE857BC66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/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1A33440A-D04E-4FB0-ACBB-D1FD42651063}" type="datetime1">
              <a:rPr lang="en-US" smtClean="0"/>
              <a:pPr algn="r"/>
              <a:t>8/10/2015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Project Summary</a:t>
            </a:r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Addressing Absenteeism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improve flexibility for necessary absences</a:t>
            </a:r>
            <a:endParaRPr lang="en-US" dirty="0"/>
          </a:p>
          <a:p>
            <a:r>
              <a:rPr lang="en-US" dirty="0" smtClean="0"/>
              <a:t>To reduce unnecessary absences</a:t>
            </a:r>
          </a:p>
          <a:p>
            <a:r>
              <a:rPr lang="en-US" dirty="0" smtClean="0"/>
              <a:t>To educate employees about the cost of absenteeism</a:t>
            </a:r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Goals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Data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15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Absenteeism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3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We Get Here?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64F32C11-E1F0-41D9-81A0-856DBB7E1E0E}"/>
</file>

<file path=customXml/itemProps2.xml><?xml version="1.0" encoding="utf-8"?>
<ds:datastoreItem xmlns:ds="http://schemas.openxmlformats.org/officeDocument/2006/customXml" ds:itemID="{739540F8-7D6B-4611-AF7E-E61325D5CA90}"/>
</file>

<file path=customXml/itemProps3.xml><?xml version="1.0" encoding="utf-8"?>
<ds:datastoreItem xmlns:ds="http://schemas.openxmlformats.org/officeDocument/2006/customXml" ds:itemID="{B94CD6CB-299C-4096-BA81-38593B3F529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</Words>
  <PresentationFormat>On-screen Show (4:3)</PresentationFormat>
  <Paragraphs>18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Wingdings</vt:lpstr>
      <vt:lpstr>Composite</vt:lpstr>
      <vt:lpstr>Addressing Absenteeism</vt:lpstr>
      <vt:lpstr>Program Goals</vt:lpstr>
      <vt:lpstr>Historical Data</vt:lpstr>
      <vt:lpstr>Future Projections</vt:lpstr>
      <vt:lpstr>Absenteeism Process</vt:lpstr>
      <vt:lpstr>How Did We Get Here?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2010-10-07T17:17:53Z</dcterms:created>
  <dcterms:modified xsi:type="dcterms:W3CDTF">2015-08-10T11:23:54Z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TC101671299990</vt:lpwstr>
  </property>
  <property fmtid="{D5CDD505-2E9C-101B-9397-08002B2CF9AE}" pid="3" name="ContentTypeId">
    <vt:lpwstr>0x010100F76EADCC37460B49B71086B78B59A94B</vt:lpwstr>
  </property>
</Properties>
</file>