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39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03B-4B53-80D8-9B47AEB3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03B-4B53-80D8-9B47AEB31F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03B-4B53-80D8-9B47AEB31F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03B-4B53-80D8-9B47AEB3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25216"/>
        <c:axId val="80995456"/>
      </c:barChart>
      <c:catAx>
        <c:axId val="89225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0995456"/>
        <c:crosses val="autoZero"/>
        <c:auto val="1"/>
        <c:lblAlgn val="ctr"/>
        <c:lblOffset val="100"/>
        <c:noMultiLvlLbl val="0"/>
      </c:catAx>
      <c:valAx>
        <c:axId val="80995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9225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Presentation Overview</a:t>
            </a:r>
          </a:p>
          <a:p>
            <a:pPr marL="288925" indent="-288925"/>
            <a:r>
              <a:rPr lang="en-US" sz="4000" dirty="0"/>
              <a:t>Executive Summary</a:t>
            </a:r>
          </a:p>
          <a:p>
            <a:pPr marL="288925" indent="-288925"/>
            <a:r>
              <a:rPr lang="en-US" sz="4000" dirty="0"/>
              <a:t>Financial Summary</a:t>
            </a:r>
          </a:p>
          <a:p>
            <a:pPr marL="288925" indent="-288925"/>
            <a:r>
              <a:rPr lang="en-US" sz="4000" dirty="0"/>
              <a:t>Detailed Sales Summary </a:t>
            </a:r>
          </a:p>
          <a:p>
            <a:pPr marL="288925" indent="-288925"/>
            <a:r>
              <a:rPr lang="en-US" sz="4000" dirty="0" smtClean="0"/>
              <a:t>Next </a:t>
            </a:r>
            <a:r>
              <a:rPr lang="en-US" sz="4000" dirty="0"/>
              <a:t>Year’s News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Product Overview</a:t>
            </a:r>
            <a:endParaRPr lang="ja-JP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814796"/>
            <a:ext cx="1752600" cy="137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724400"/>
            <a:ext cx="110013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10048"/>
            <a:ext cx="4135438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" r="7209" b="10644"/>
          <a:stretch/>
        </p:blipFill>
        <p:spPr bwMode="auto">
          <a:xfrm>
            <a:off x="5486400" y="714375"/>
            <a:ext cx="3486150" cy="309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8925" indent="-288925"/>
            <a:r>
              <a:rPr lang="en-US" sz="4000" dirty="0"/>
              <a:t>Gross Sales: $22,000</a:t>
            </a:r>
          </a:p>
          <a:p>
            <a:pPr marL="288925" indent="-288925"/>
            <a:r>
              <a:rPr lang="en-US" sz="4000" dirty="0"/>
              <a:t>Net Sales: $17,000</a:t>
            </a:r>
          </a:p>
          <a:p>
            <a:pPr marL="288925" indent="-288925"/>
            <a:r>
              <a:rPr lang="en-US" sz="4000" dirty="0"/>
              <a:t>Gross Profit: $15,000</a:t>
            </a:r>
          </a:p>
          <a:p>
            <a:pPr marL="288925" indent="-288925"/>
            <a:r>
              <a:rPr lang="en-US" sz="4000" dirty="0"/>
              <a:t>Net Profit: $10,500</a:t>
            </a:r>
          </a:p>
          <a:p>
            <a:pPr marL="288925" indent="-288925"/>
            <a:r>
              <a:rPr lang="en-US" sz="4000" dirty="0" smtClean="0"/>
              <a:t>Current ratio: 2.6:1</a:t>
            </a:r>
          </a:p>
          <a:p>
            <a:pPr marL="288925" indent="-288925"/>
            <a:r>
              <a:rPr lang="en-US" sz="4000" dirty="0" smtClean="0"/>
              <a:t>Debt Ratio: 39%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679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Year’s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051BE3-3965-440E-8A5E-046FC24961EF}"/>
</file>

<file path=customXml/itemProps2.xml><?xml version="1.0" encoding="utf-8"?>
<ds:datastoreItem xmlns:ds="http://schemas.openxmlformats.org/officeDocument/2006/customXml" ds:itemID="{3229AAB5-A94B-4DAE-801E-D5A8D84ABAAA}"/>
</file>

<file path=customXml/itemProps3.xml><?xml version="1.0" encoding="utf-8"?>
<ds:datastoreItem xmlns:ds="http://schemas.openxmlformats.org/officeDocument/2006/customXml" ds:itemID="{CFD69C63-781A-4224-9917-689D7EF33563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158</TotalTime>
  <Words>189</Words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ＭＳ Ｐゴシック</vt:lpstr>
      <vt:lpstr>Clarity</vt:lpstr>
      <vt:lpstr>Annual Report</vt:lpstr>
      <vt:lpstr>Acme Widgets Annual Report</vt:lpstr>
      <vt:lpstr>Product Overview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 Smith</cp:lastModifiedBy>
  <cp:revision>1</cp:revision>
  <dcterms:created xsi:type="dcterms:W3CDTF">2015-04-14T12:14:53Z</dcterms:created>
  <dcterms:modified xsi:type="dcterms:W3CDTF">2015-08-07T17:46:32Z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