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7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8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4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7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3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45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7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8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5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4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9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C34B-6437-4DBF-A404-51684AC15083}" type="datetimeFigureOut">
              <a:rPr lang="en-US" smtClean="0"/>
              <a:t>7/24/2015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EB5F-924E-4DE5-9FEB-4B2E9F580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1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quikbrew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ctr"/>
            <a:r>
              <a:rPr lang="en-US" dirty="0" err="1" smtClean="0"/>
              <a:t>QuikBrew</a:t>
            </a:r>
            <a:r>
              <a:rPr lang="en-US" dirty="0" smtClean="0"/>
              <a:t>… Just For You!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426" y="4527627"/>
            <a:ext cx="3797149" cy="21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6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 We Do?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Create a fast, personalized coffee experience at home</a:t>
            </a:r>
          </a:p>
          <a:p>
            <a:pPr marL="0" indent="0">
              <a:buNone/>
            </a:pPr>
            <a:r>
              <a:rPr lang="en-US" dirty="0" smtClean="0"/>
              <a:t>Make gourmet, fair trade, gluten-free, organic coffee affordable for everyone</a:t>
            </a:r>
          </a:p>
          <a:p>
            <a:pPr marL="0" indent="0">
              <a:buNone/>
            </a:pPr>
            <a:r>
              <a:rPr lang="en-US" dirty="0" smtClean="0"/>
              <a:t>Provide services to businesses and retail customers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329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 We Offer?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QuikBrew Home </a:t>
            </a:r>
          </a:p>
          <a:p>
            <a:r>
              <a:rPr lang="en-US" dirty="0" smtClean="0"/>
              <a:t>QuikBrew Pro</a:t>
            </a:r>
          </a:p>
          <a:p>
            <a:r>
              <a:rPr lang="en-US" dirty="0" smtClean="0"/>
              <a:t>Brewing Advice</a:t>
            </a:r>
          </a:p>
          <a:p>
            <a:r>
              <a:rPr lang="en-US" dirty="0" smtClean="0"/>
              <a:t>Machine Service</a:t>
            </a:r>
          </a:p>
          <a:p>
            <a:r>
              <a:rPr lang="en-US" dirty="0" smtClean="0"/>
              <a:t>Coffee Pods for Retail and Wholesale</a:t>
            </a:r>
          </a:p>
          <a:p>
            <a:r>
              <a:rPr lang="en-US" dirty="0" smtClean="0"/>
              <a:t>Office and Home Delivery</a:t>
            </a:r>
          </a:p>
        </p:txBody>
      </p:sp>
    </p:spTree>
    <p:extLst>
      <p:ext uri="{BB962C8B-B14F-4D97-AF65-F5344CB8AC3E}">
        <p14:creationId xmlns:p14="http://schemas.microsoft.com/office/powerpoint/2010/main" val="428720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 Thoughts? Comments?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Website: </a:t>
            </a:r>
            <a:r>
              <a:rPr lang="en-US" dirty="0" smtClean="0">
                <a:hlinkClick r:id="rId2"/>
              </a:rPr>
              <a:t>www.quikbrew.com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MyFace</a:t>
            </a:r>
            <a:r>
              <a:rPr lang="en-US" dirty="0" smtClean="0"/>
              <a:t>: *</a:t>
            </a:r>
            <a:r>
              <a:rPr lang="en-US" dirty="0" err="1" smtClean="0"/>
              <a:t>quikbrew</a:t>
            </a:r>
            <a:endParaRPr lang="en-US" dirty="0" smtClean="0"/>
          </a:p>
          <a:p>
            <a:r>
              <a:rPr lang="en-US" dirty="0" smtClean="0"/>
              <a:t>Chirrup: @</a:t>
            </a:r>
            <a:r>
              <a:rPr lang="en-US" dirty="0" err="1" smtClean="0"/>
              <a:t>quikbrew</a:t>
            </a:r>
            <a:endParaRPr lang="en-US" dirty="0" smtClean="0"/>
          </a:p>
          <a:p>
            <a:r>
              <a:rPr lang="en-US" dirty="0" smtClean="0"/>
              <a:t>Video Feed: quikbrew.myvid.com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you have any additional questions, comments, or concerns, please contact John Smith at 999-999-9999.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933219"/>
            <a:ext cx="7772400" cy="991562"/>
          </a:xfrm>
        </p:spPr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82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8FBEF7B-0A7A-43DE-94A3-71A505D8CAA9}"/>
</file>

<file path=customXml/itemProps2.xml><?xml version="1.0" encoding="utf-8"?>
<ds:datastoreItem xmlns:ds="http://schemas.openxmlformats.org/officeDocument/2006/customXml" ds:itemID="{6B804D2E-D405-4572-99C2-014491A34E4D}"/>
</file>

<file path=customXml/itemProps3.xml><?xml version="1.0" encoding="utf-8"?>
<ds:datastoreItem xmlns:ds="http://schemas.openxmlformats.org/officeDocument/2006/customXml" ds:itemID="{1426821E-8AF7-4297-94BB-2618702B74F5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106</Words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Office Theme</vt:lpstr>
      <vt:lpstr>QuikBrew… Just For You!</vt:lpstr>
      <vt:lpstr>What Do We Do?</vt:lpstr>
      <vt:lpstr>What Do We Offer?</vt:lpstr>
      <vt:lpstr>Questions? Thoughts? Comments?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2015-07-24T17:23:54Z</dcterms:created>
  <dcterms:modified xsi:type="dcterms:W3CDTF">2015-07-24T17:32:26Z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