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2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96" y="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7/23/2015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202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534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665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t>7/23/2015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554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7/23/2015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126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7/23/2015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517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7/23/2015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425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7/23/2015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409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t>7/23/2015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991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4986D-6BE9-4264-908F-02DB36FD8D6C}" type="datetime1">
              <a:rPr lang="en-US" smtClean="0"/>
              <a:t>7/23/2015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815370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4986D-6BE9-4264-908F-02DB36FD8D6C}" type="datetime1">
              <a:rPr lang="en-US" smtClean="0"/>
              <a:t>7/23/2015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663195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4986D-6BE9-4264-908F-02DB36FD8D6C}" type="datetime1">
              <a:rPr lang="en-US" smtClean="0"/>
              <a:t>7/23/2015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162953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4986D-6BE9-4264-908F-02DB36FD8D6C}" type="datetime1">
              <a:rPr lang="en-US" smtClean="0"/>
              <a:t>7/23/2015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506801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4986D-6BE9-4264-908F-02DB36FD8D6C}" type="datetime1">
              <a:rPr lang="en-US" smtClean="0"/>
              <a:t>7/23/2015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5434114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4986D-6BE9-4264-908F-02DB36FD8D6C}" type="datetime1">
              <a:rPr lang="en-US" smtClean="0"/>
              <a:t>7/23/2015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697891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5470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3867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F9273-6D38-4C5A-A337-C1ED8434D203}" type="datetimeFigureOut">
              <a:rPr lang="en-US" smtClean="0"/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11140-05F3-4894-8C5D-B56BE3BD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41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0C4986D-6BE9-4264-908F-02DB36FD8D6C}" type="datetime1">
              <a:rPr lang="en-US" smtClean="0"/>
              <a:t>7/23/2015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5824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Widgets" TargetMode="External"/><Relationship Id="rId2" Type="http://schemas.openxmlformats.org/officeDocument/2006/relationships/hyperlink" Target="http://www.acmewidgets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pPr/>
              <a:t>7/23/2015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253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Acme Widgets Annual Report</a:t>
            </a:r>
            <a:endParaRPr lang="ja-JP" alt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09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Executive Summary</a:t>
            </a:r>
            <a:endParaRPr lang="ja-JP" alt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694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Financial Summary</a:t>
            </a:r>
            <a:endParaRPr lang="ja-JP" alt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473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1)</a:t>
            </a:r>
            <a:endParaRPr lang="ja-JP" alt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584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2)</a:t>
            </a:r>
            <a:endParaRPr lang="ja-JP" alt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854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3)</a:t>
            </a:r>
            <a:endParaRPr lang="ja-JP" alt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044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4)</a:t>
            </a:r>
            <a:endParaRPr lang="ja-JP" alt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24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Next Year</a:t>
            </a:r>
            <a:r>
              <a:rPr lang="ja-JP" altLang="en-US" smtClean="0"/>
              <a:t>’</a:t>
            </a:r>
            <a:r>
              <a:rPr lang="en-US" altLang="ja-JP" smtClean="0"/>
              <a:t>s News</a:t>
            </a:r>
            <a:endParaRPr lang="ja-JP" alt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728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Contact Information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Chief Executive Officer: Michael B. Caudill</a:t>
            </a:r>
          </a:p>
          <a:p>
            <a:r>
              <a:rPr lang="en-US" smtClean="0"/>
              <a:t>Chief Financial Officer: Kendra T. Vargas</a:t>
            </a:r>
          </a:p>
          <a:p>
            <a:r>
              <a:rPr lang="en-US" smtClean="0"/>
              <a:t>Chief Operating Officer: Marisa Silva Sousa</a:t>
            </a:r>
          </a:p>
          <a:p>
            <a:r>
              <a:rPr lang="en-US" smtClean="0"/>
              <a:t>Chief Technology Officer: Betty D. Whitehead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954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Company Information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Acme Widgets Inc.</a:t>
            </a:r>
          </a:p>
          <a:p>
            <a:r>
              <a:rPr lang="en-US" smtClean="0"/>
              <a:t>162 Pallet Street</a:t>
            </a:r>
          </a:p>
          <a:p>
            <a:r>
              <a:rPr lang="en-US" smtClean="0"/>
              <a:t>West Nyack, NY 10994</a:t>
            </a:r>
          </a:p>
          <a:p>
            <a:endParaRPr lang="en-US" smtClean="0"/>
          </a:p>
          <a:p>
            <a:r>
              <a:rPr lang="en-US" smtClean="0"/>
              <a:t>Website: </a:t>
            </a:r>
            <a:r>
              <a:rPr lang="en-US" smtClean="0">
                <a:hlinkClick r:id="rId2"/>
              </a:rPr>
              <a:t>http://www.acmewidgets.com</a:t>
            </a:r>
            <a:r>
              <a:rPr lang="en-US" smtClean="0"/>
              <a:t> </a:t>
            </a:r>
          </a:p>
          <a:p>
            <a:r>
              <a:rPr lang="en-US" smtClean="0"/>
              <a:t>Twitter: @acmewidgets</a:t>
            </a:r>
          </a:p>
          <a:p>
            <a:r>
              <a:rPr lang="en-US" smtClean="0"/>
              <a:t>Facebook: </a:t>
            </a:r>
            <a:r>
              <a:rPr lang="en-US" smtClean="0">
                <a:hlinkClick r:id="rId3"/>
              </a:rPr>
              <a:t>http://www.facebook.com/Widgets</a:t>
            </a:r>
            <a:r>
              <a:rPr lang="en-US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15325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b23937-4fc3-424b-ba4b-ad55b17c3d99" xsi:nil="true"/>
    <lcf76f155ced4ddcb4097134ff3c332f xmlns="8f9cc876-ca13-4085-8b1a-66d58a31f7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3CB5987-0735-4F38-8BC6-160EADD23330}"/>
</file>

<file path=customXml/itemProps2.xml><?xml version="1.0" encoding="utf-8"?>
<ds:datastoreItem xmlns:ds="http://schemas.openxmlformats.org/officeDocument/2006/customXml" ds:itemID="{E59978DB-3883-4FBA-868F-DDE4730ECDBD}"/>
</file>

<file path=customXml/itemProps3.xml><?xml version="1.0" encoding="utf-8"?>
<ds:datastoreItem xmlns:ds="http://schemas.openxmlformats.org/officeDocument/2006/customXml" ds:itemID="{CC505394-ADEA-40F7-AD48-5A9C2E938CCC}"/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</TotalTime>
  <Words>106</Words>
  <PresentationFormat>On-screen Show (4:3)</PresentationFormat>
  <Paragraphs>24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Century Gothic</vt:lpstr>
      <vt:lpstr>メイリオ</vt:lpstr>
      <vt:lpstr>Wingdings 3</vt:lpstr>
      <vt:lpstr>Slice</vt:lpstr>
      <vt:lpstr>PowerPoint Presentation</vt:lpstr>
      <vt:lpstr>Acme Widgets Annual Report</vt:lpstr>
      <vt:lpstr>Executive Summary</vt:lpstr>
      <vt:lpstr>Financial Summary</vt:lpstr>
      <vt:lpstr>Detailed Sales Summary (Quarter 1)</vt:lpstr>
      <vt:lpstr>Detailed Sales Summary (Quarter 2)</vt:lpstr>
      <vt:lpstr>Detailed Sales Summary (Quarter 3)</vt:lpstr>
      <vt:lpstr>Detailed Sales Summary (Quarter 4)</vt:lpstr>
      <vt:lpstr>Next Year’s News</vt:lpstr>
      <vt:lpstr>Contact Information</vt:lpstr>
      <vt:lpstr>Company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2015-04-14T12:14:53Z</dcterms:created>
  <dcterms:modified xsi:type="dcterms:W3CDTF">2015-07-23T16:49:16Z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0x010100F76EADCC37460B49B71086B78B59A94B</vt:lpwstr>
  </property>
</Properties>
</file>