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0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4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6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5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7/23/2015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2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1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7/23/2015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2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0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15370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6319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6295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506801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5434114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97891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47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8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C4986D-6BE9-4264-908F-02DB36FD8D6C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82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E41BE3-2988-48D9-9E00-AE2EA5C9B5D9}"/>
</file>

<file path=customXml/itemProps2.xml><?xml version="1.0" encoding="utf-8"?>
<ds:datastoreItem xmlns:ds="http://schemas.openxmlformats.org/officeDocument/2006/customXml" ds:itemID="{A65D5340-5AB2-4DF1-BEBA-D40FF11EB66F}"/>
</file>

<file path=customXml/itemProps3.xml><?xml version="1.0" encoding="utf-8"?>
<ds:datastoreItem xmlns:ds="http://schemas.openxmlformats.org/officeDocument/2006/customXml" ds:itemID="{C24CC967-62D2-476F-91A7-B9C17C378FA3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</TotalTime>
  <Words>4</Words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Slice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2015-04-14T12:14:53Z</dcterms:created>
  <dcterms:modified xsi:type="dcterms:W3CDTF">2015-07-23T16:38:15Z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