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56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1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99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33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78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1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2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93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8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375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A5C7D-B04F-4778-AB01-C4DC5189384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02AFE-9AF6-4EDA-9EB1-6FCA05798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21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Widgets" TargetMode="External"/><Relationship Id="rId2" Type="http://schemas.openxmlformats.org/officeDocument/2006/relationships/hyperlink" Target="http://www.acmewidget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pic>
        <p:nvPicPr>
          <p:cNvPr id="1027" name="Picture 3" descr="C:\Users\Windows User\AppData\Local\Microsoft\Windows\Temporary Internet Files\Content.IE5\Z32HJJVI\square-email-icon-e1309479532463[1]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19" y="1453354"/>
            <a:ext cx="5110163" cy="487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Chief Executive Officer: </a:t>
            </a:r>
            <a:r>
              <a:rPr lang="en-US" dirty="0" smtClean="0"/>
              <a:t>Michael B. Caudill</a:t>
            </a:r>
          </a:p>
          <a:p>
            <a:r>
              <a:rPr lang="en-US" b="1" dirty="0" smtClean="0"/>
              <a:t>Chief Financial Officer: </a:t>
            </a:r>
            <a:r>
              <a:rPr lang="en-US" dirty="0" smtClean="0"/>
              <a:t>Kendra T. Vargas</a:t>
            </a:r>
          </a:p>
          <a:p>
            <a:r>
              <a:rPr lang="en-US" b="1" dirty="0" smtClean="0"/>
              <a:t>Chief Operating Officer: </a:t>
            </a:r>
            <a:r>
              <a:rPr lang="en-US" dirty="0" smtClean="0"/>
              <a:t>Marisa Silva Sousa</a:t>
            </a:r>
          </a:p>
          <a:p>
            <a:r>
              <a:rPr lang="en-US" b="1" dirty="0" smtClean="0"/>
              <a:t>Chief Technology Officer: </a:t>
            </a:r>
            <a:r>
              <a:rPr lang="en-US" dirty="0" smtClean="0"/>
              <a:t>Betty D. Whitehead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Acme Widgets Inc.</a:t>
            </a:r>
          </a:p>
          <a:p>
            <a:pPr marL="0" indent="0" algn="ctr">
              <a:buNone/>
            </a:pPr>
            <a:r>
              <a:rPr lang="en-US" dirty="0" smtClean="0"/>
              <a:t>162 Pallet Street</a:t>
            </a:r>
          </a:p>
          <a:p>
            <a:pPr marL="0" indent="0" algn="ctr">
              <a:buNone/>
            </a:pPr>
            <a:r>
              <a:rPr lang="en-US" dirty="0" smtClean="0"/>
              <a:t>West Nyack, NY 10994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Website: </a:t>
            </a:r>
            <a:r>
              <a:rPr lang="en-US" dirty="0" smtClean="0">
                <a:hlinkClick r:id="rId2"/>
              </a:rPr>
              <a:t>http://www.acmewidgets.com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Twitter: </a:t>
            </a:r>
            <a:r>
              <a:rPr lang="en-US" dirty="0" smtClean="0"/>
              <a:t>@</a:t>
            </a:r>
            <a:r>
              <a:rPr lang="en-US" dirty="0" err="1" smtClean="0"/>
              <a:t>acmewidgets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Facebook: </a:t>
            </a:r>
            <a:r>
              <a:rPr lang="en-US" dirty="0" smtClean="0">
                <a:hlinkClick r:id="rId3"/>
              </a:rPr>
              <a:t>http://www.facebook.com/Widgets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15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9C35DF3-9E9D-43F3-A497-897BB46A2105}"/>
</file>

<file path=customXml/itemProps2.xml><?xml version="1.0" encoding="utf-8"?>
<ds:datastoreItem xmlns:ds="http://schemas.openxmlformats.org/officeDocument/2006/customXml" ds:itemID="{70D620AF-3218-40FD-95C5-4AFC2B4D6060}"/>
</file>

<file path=customXml/itemProps3.xml><?xml version="1.0" encoding="utf-8"?>
<ds:datastoreItem xmlns:ds="http://schemas.openxmlformats.org/officeDocument/2006/customXml" ds:itemID="{22BF8BCC-BE6F-4266-BB2A-552E45C0875C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61</Words>
  <PresentationFormat>On-screen Show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Contact Information</vt:lpstr>
      <vt:lpstr>Company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2015-04-14T13:08:19Z</dcterms:created>
  <dcterms:modified xsi:type="dcterms:W3CDTF">2015-04-14T13:14:22Z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